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705"/>
            <a:ext cx="9006205" cy="834390"/>
          </a:xfrm>
        </p:spPr>
        <p:txBody>
          <a:bodyPr>
            <a:normAutofit fontScale="90000"/>
          </a:bodyPr>
          <a:p>
            <a:endParaRPr lang="en-US"/>
          </a:p>
        </p:txBody>
      </p:sp>
      <p:pic>
        <p:nvPicPr>
          <p:cNvPr id="5" name="Picture 4" descr="javascript-curso-animacion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/>
        </p:nvSpPr>
        <p:spPr>
          <a:xfrm>
            <a:off x="8677275" y="6445885"/>
            <a:ext cx="3514725" cy="41211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PT" altLang="en-US">
                <a:solidFill>
                  <a:schemeClr val="bg1"/>
                </a:solidFill>
              </a:rPr>
              <a:t>Édio de Melo Pereira</a:t>
            </a:r>
            <a:endParaRPr lang="pt-PT" altLang="en-US">
              <a:solidFill>
                <a:schemeClr val="bg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/>
        </p:nvSpPr>
        <p:spPr>
          <a:xfrm>
            <a:off x="3600450" y="671195"/>
            <a:ext cx="5306695" cy="9461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PT" altLang="en-US" sz="2800">
                <a:solidFill>
                  <a:schemeClr val="bg1"/>
                </a:solidFill>
              </a:rPr>
              <a:t>Introdução ao JavaScript</a:t>
            </a:r>
            <a:endParaRPr lang="pt-PT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680085" y="981075"/>
            <a:ext cx="108350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PT" altLang="en-US" sz="2800"/>
              <a:t>Qual é a diferença entre um cliente e um servidor para a internet?</a:t>
            </a:r>
            <a:endParaRPr lang="pt-PT" altLang="en-US" sz="2800"/>
          </a:p>
        </p:txBody>
      </p:sp>
      <p:sp>
        <p:nvSpPr>
          <p:cNvPr id="5" name="Text Box 4"/>
          <p:cNvSpPr txBox="1"/>
          <p:nvPr/>
        </p:nvSpPr>
        <p:spPr>
          <a:xfrm>
            <a:off x="772795" y="2813685"/>
            <a:ext cx="75387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PT" altLang="en-US" sz="2800"/>
              <a:t>Para qual é o uso do JavaScript, HTML, e CSS?</a:t>
            </a:r>
            <a:endParaRPr lang="pt-PT" altLang="en-US" sz="2800"/>
          </a:p>
        </p:txBody>
      </p:sp>
      <p:sp>
        <p:nvSpPr>
          <p:cNvPr id="7" name="Text Box 6"/>
          <p:cNvSpPr txBox="1"/>
          <p:nvPr/>
        </p:nvSpPr>
        <p:spPr>
          <a:xfrm>
            <a:off x="772795" y="4370070"/>
            <a:ext cx="69519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PT" altLang="en-US" sz="2800"/>
              <a:t>Pelo menos 3 sites que utilizam JavaScript</a:t>
            </a:r>
            <a:endParaRPr lang="pt-PT" altLang="en-US" sz="2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48285"/>
            <a:ext cx="10515600" cy="1325563"/>
          </a:xfrm>
        </p:spPr>
        <p:txBody>
          <a:bodyPr/>
          <a:p>
            <a:r>
              <a:rPr lang="pt-PT" altLang="en-US"/>
              <a:t>Cliente x Servidor ( Client x Server)</a:t>
            </a:r>
            <a:endParaRPr lang="pt-PT" altLang="en-US"/>
          </a:p>
        </p:txBody>
      </p:sp>
      <p:pic>
        <p:nvPicPr>
          <p:cNvPr id="4" name="Picture 3" descr="clientxserv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92775" y="1476375"/>
            <a:ext cx="6499225" cy="538162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214120" y="3144520"/>
            <a:ext cx="32156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PT" altLang="en-US"/>
              <a:t>Cliente =&gt; Efetua Requisição</a:t>
            </a:r>
            <a:endParaRPr lang="pt-PT" altLang="en-US"/>
          </a:p>
        </p:txBody>
      </p:sp>
      <p:sp>
        <p:nvSpPr>
          <p:cNvPr id="6" name="Text Box 5"/>
          <p:cNvSpPr txBox="1"/>
          <p:nvPr/>
        </p:nvSpPr>
        <p:spPr>
          <a:xfrm>
            <a:off x="655320" y="4072890"/>
            <a:ext cx="43332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PT" altLang="en-US"/>
              <a:t>Servidor =&gt; Entrega o que foi solicitado</a:t>
            </a:r>
            <a:endParaRPr lang="pt-PT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67625" y="23495"/>
            <a:ext cx="4524375" cy="6833870"/>
          </a:xfrm>
          <a:prstGeom prst="rect">
            <a:avLst/>
          </a:prstGeom>
        </p:spPr>
      </p:pic>
      <p:pic>
        <p:nvPicPr>
          <p:cNvPr id="10" name="Picture 9" descr="NetworkExample.drawi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72250" cy="66960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903980" cy="68637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260" y="0"/>
            <a:ext cx="3761740" cy="6857365"/>
          </a:xfrm>
          <a:prstGeom prst="rect">
            <a:avLst/>
          </a:prstGeom>
        </p:spPr>
      </p:pic>
      <p:sp>
        <p:nvSpPr>
          <p:cNvPr id="7" name="Left-Right Arrow 6"/>
          <p:cNvSpPr/>
          <p:nvPr/>
        </p:nvSpPr>
        <p:spPr>
          <a:xfrm>
            <a:off x="4337050" y="3512185"/>
            <a:ext cx="3384550" cy="33464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38295" y="0"/>
            <a:ext cx="8053705" cy="6857365"/>
          </a:xfrm>
          <a:prstGeom prst="rect">
            <a:avLst/>
          </a:prstGeom>
        </p:spPr>
      </p:pic>
      <p:pic>
        <p:nvPicPr>
          <p:cNvPr id="6" name="Picture 5" descr="IconHtm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680" y="255905"/>
            <a:ext cx="1694815" cy="16948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11350" y="1082675"/>
            <a:ext cx="10280650" cy="5775325"/>
          </a:xfrm>
          <a:prstGeom prst="rect">
            <a:avLst/>
          </a:prstGeom>
        </p:spPr>
      </p:pic>
      <p:pic>
        <p:nvPicPr>
          <p:cNvPr id="5" name="Picture 4" descr="IconCs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35" y="179705"/>
            <a:ext cx="1655445" cy="23342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2625" y="-635"/>
            <a:ext cx="10239375" cy="6859270"/>
          </a:xfrm>
          <a:prstGeom prst="rect">
            <a:avLst/>
          </a:prstGeom>
        </p:spPr>
      </p:pic>
      <p:pic>
        <p:nvPicPr>
          <p:cNvPr id="5" name="Picture 4" descr="JsIc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1155"/>
            <a:ext cx="1905000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WPS Presentation</Application>
  <PresentationFormat>宽屏</PresentationFormat>
  <Paragraphs>16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Arial</vt:lpstr>
      <vt:lpstr>SimSun</vt:lpstr>
      <vt:lpstr>Wingdings</vt:lpstr>
      <vt:lpstr>DejaVu Sans</vt:lpstr>
      <vt:lpstr>Arial Black</vt:lpstr>
      <vt:lpstr>Microsoft YaHei</vt:lpstr>
      <vt:lpstr>Droid Sans Fallback</vt:lpstr>
      <vt:lpstr>Arial Unicode MS</vt:lpstr>
      <vt:lpstr>SimSun</vt:lpstr>
      <vt:lpstr>OpenSymbol</vt:lpstr>
      <vt:lpstr>Office Theme</vt:lpstr>
      <vt:lpstr>PowerPoint 演示文稿</vt:lpstr>
      <vt:lpstr>Cliente x Servidor ( Client x Server)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mello</dc:creator>
  <cp:lastModifiedBy>mello</cp:lastModifiedBy>
  <cp:revision>12</cp:revision>
  <dcterms:created xsi:type="dcterms:W3CDTF">2024-01-16T21:17:11Z</dcterms:created>
  <dcterms:modified xsi:type="dcterms:W3CDTF">2024-01-16T21:17:11Z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1033-11.1.0.11698</vt:lpwstr>
  </property>
  <property fmtid="{D5CDD505-2E9C-101B-9397-08002B2CF9AE}" pid="3" name="ICV">
    <vt:lpwstr/>
  </property>
</Properties>
</file>

<file path=docProps/thumbnail.jpeg>
</file>